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E7FEBBC-26D3-AA74-F14C-794EFC04A01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7E586B-67C9-9FDB-7541-CF7C6AD8F21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14CD8A-8423-6692-58F0-660DDEB26E1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2E9199-5DD2-1A7D-8B1A-77641415B1B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A1485F6-6236-4DC1-95DA-9AE34304C4DE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8642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8E8CADA-4F5F-D6C0-EDB4-C8E128DA35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6EB83E-BE5F-1F76-6924-A275CF88A9F7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9A425929-790F-E3E9-25FA-C28E4C49162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16249F-CA61-8104-FF50-E3F48283414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9D5E7C-FFB9-E948-2C41-6B757907B46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271FD6-602B-AE84-F396-754C27C196E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B175431-EA34-46EB-A131-37EFA0DF1A8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2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1EFF84-6FEA-3212-0F75-E8DE1E53F0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245F093-5FF9-4282-BDBC-BFAB5E967077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E849728-2771-FB3B-2373-604E019A6CD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384223F-E5F6-6E7E-7F1B-4B59F31A98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998DB5-D7E7-C4B4-6699-6700A59EA86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CFE6B02-C6A9-4C3F-9744-858749B909E5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127018B-CE60-04DF-3FE8-8F8E7E9AC6F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A60869E-ED9F-0ACE-6B78-B88D971AB77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5FD40D-C0A6-5FB0-5AD1-F8D54D88844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B87980C-6175-458F-BE0C-F45BAF2E2731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29A447D-D895-EC20-34D6-BA4CA69FF9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1E840F-1B12-E089-1803-A85E391C48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96FAB-A00D-736A-1ABE-4517B037B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F1D291-C7F1-DDB1-F999-97171B144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49FC3-8DD3-F86E-D366-CC0476B1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5C9A1E-EBBC-D5CD-BE79-24C94A6B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CFA548-E30C-135D-D895-544A2ADEC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C9B13A-70CF-4432-A60B-015241D706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69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DA5A4-CFF4-E9F8-29E9-FECA56205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B7A9B07-EF55-18DF-959B-8508CC404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2CE423-EF32-0237-3C5F-9B3129F3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B6E319-9566-FEED-F8D9-BAE1F44BB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78720B-50C6-22C7-843B-CB875422E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4EFE7F-EAB8-49AD-A03C-388ED46D24F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00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5D931F-4238-E08E-EE5C-2AEB8D656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8CDAA54-8C85-483C-CF72-1C553B7BA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9AC357-1E14-5DC1-A705-9CF8D1FD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526502-5044-C770-7C50-B31272A9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8258E6-7C11-7325-C9DB-50E1ED4CC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A6B3DA-D955-4744-9C4D-439A53A7029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65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2B826-2122-799A-6FA0-A305B67F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AAEE9F-3BBB-3359-7BA8-65F6990A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B08EB8-4364-F543-F7E0-1D6D9C9F4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5B2256-2A01-4213-2C1A-CB80C8DD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614DE5-7032-38EB-D38B-E47CBE499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4815B0-637F-49BE-B28C-29C7F2EFDBA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41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B8CD0F-CCE0-2B89-0B98-6C9984CEA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4B104D-ACCC-24DF-D190-3647AF1D5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68F761-081A-56F0-879D-87AD99D4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33A27F-BBA8-B0BD-6D50-BD1A5AF57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C0C80A-6B36-2018-AF34-EF741B83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C8BF7C-06E3-4022-B61C-09F6250A7A7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56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949C9E-BE4D-8578-9656-31875696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321B32-2368-8EE3-7838-0401D43AC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4C6B4E7-2BF2-F28A-51F9-99AC64FDA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1ABD72-3F8B-0FA0-6A65-1E07172A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7D13AB-6F86-3327-3954-2012347A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73F8A9-0986-23E2-613B-570C147C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064AE3-1307-4442-9CC8-884C263AC13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8C466-6A5E-12AE-A7C0-F91AE63A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AEA352-3E71-6978-3F6E-7771CBAB9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3024EE-EE00-B4F5-C84D-A812F4C1D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60E662-476D-3941-E161-37B634D81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903D2E9-DDBB-B074-112F-7F699DE77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21B839-B986-EFCB-3015-C00A1E41F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6D2007A-1D2D-B1C7-77C0-C1E3B314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50D464-812B-7680-CAA7-DED950A1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C5499-960E-488B-B2E9-01B7A40E41A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30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03B53-4DE6-A5F9-2E3F-84AB2915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DC2FB8-4120-2A0E-84BB-239329D9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A58943-0EA2-E7E8-3880-3CAF5FEC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E0C8AA-8BAF-48D0-404E-641AEB2CE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C8D80C-3BFE-4DB8-808F-C72994CD160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36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D63663-8E2E-B013-7EA0-567536AE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3F6FFE-4740-2503-0121-E7D81F9C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AB0BF8-2B28-5CD6-FE2F-93A990C4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165CC0-3779-4C8E-BBC9-6B56DBB9655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7259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F2C6C-D31B-7764-8F97-EFBD58975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2865F4-F105-A1C4-2D5D-B30B746B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3767D7F-D916-B142-2007-1FC8C5B21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BAF997-A5F2-0296-CB4F-9B8E09A8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B4F5BD-B4BA-826B-EFB4-85E1E2901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9060358-F35F-3AE7-DC1B-4323274F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6A1F8D-43EB-4A8B-96D5-C48AAD83939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40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00A1EB-BFE3-09A1-F970-9D20CD93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42776E-6855-5AFD-725E-3ECF55268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CA3972-292A-1A2E-B0DF-1D4F524AD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9C61B7-86F6-9215-779A-031DCDC53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D9F931-3D88-1EFF-EC5F-023EAC0C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C60283-CE0C-CB18-DF15-EC8161BF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A4DC9D-E9B2-4ED0-9CE4-EECAF750011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3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33B3560-9A48-247D-8D40-AF0DD04A62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1BC369-2081-579B-B70B-D5211CC013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CDB7DC-30DA-D55A-8349-EE472572D13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8B4EBA-1B2D-8BFD-1837-66B1F7E54F6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77788A-442F-1A15-4831-2B3E28A5E7F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FF7A0E4-0FA1-4505-BB98-4C5549A10F19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8DE3E527-242A-5AF1-80C3-6FD118E7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32480"/>
            <a:ext cx="7920000" cy="53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40F57606-1122-609E-023A-8063EA97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32480"/>
            <a:ext cx="7920000" cy="53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4F326267-8098-109C-F7C4-223DB1A31E0B}"/>
              </a:ext>
            </a:extLst>
          </p:cNvPr>
          <p:cNvSpPr/>
          <p:nvPr/>
        </p:nvSpPr>
        <p:spPr>
          <a:xfrm>
            <a:off x="5398920" y="2862360"/>
            <a:ext cx="475200" cy="594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4000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4839391A-83A3-AE17-98C8-8E27EA943655}"/>
              </a:ext>
            </a:extLst>
          </p:cNvPr>
          <p:cNvSpPr/>
          <p:nvPr/>
        </p:nvSpPr>
        <p:spPr>
          <a:xfrm>
            <a:off x="4820040" y="3540960"/>
            <a:ext cx="240120" cy="1976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4000"/>
          </a:solidFill>
          <a:ln w="0">
            <a:solidFill>
              <a:srgbClr val="3465A4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A9D3F12-6EC1-13AA-C7CE-9680936AC8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8000" y="597240"/>
            <a:ext cx="9864000" cy="555120"/>
          </a:xfrm>
        </p:spPr>
        <p:txBody>
          <a:bodyPr vert="horz"/>
          <a:lstStyle/>
          <a:p>
            <a:pPr lvl="0" algn="ctr" rtl="0"/>
            <a:r>
              <a:rPr lang="fr-FR" b="1">
                <a:solidFill>
                  <a:srgbClr val="3F51B5"/>
                </a:solidFill>
              </a:rPr>
              <a:t>Le tiers lieu public de « Modery »</a:t>
            </a:r>
          </a:p>
        </p:txBody>
      </p: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D891D579-B81E-073D-9A10-D029FE87C4C5}"/>
              </a:ext>
            </a:extLst>
          </p:cNvPr>
          <p:cNvSpPr/>
          <p:nvPr/>
        </p:nvSpPr>
        <p:spPr>
          <a:xfrm>
            <a:off x="108000" y="576000"/>
            <a:ext cx="9864000" cy="54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60">
            <a:solidFill>
              <a:srgbClr val="3465A4"/>
            </a:solidFill>
            <a:prstDash val="solid"/>
          </a:ln>
        </p:spPr>
        <p:txBody>
          <a:bodyPr wrap="none" lIns="108720" tIns="63720" rIns="108720" bIns="6372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69F67E-38EE-A572-0334-32B5845787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000" y="1435320"/>
            <a:ext cx="5796000" cy="3461400"/>
          </a:xfrm>
        </p:spPr>
        <p:txBody>
          <a:bodyPr vert="horz" anchor="ctr"/>
          <a:lstStyle/>
          <a:p>
            <a:pPr lvl="0" rtl="0">
              <a:lnSpc>
                <a:spcPct val="92000"/>
              </a:lnSpc>
              <a:spcBef>
                <a:spcPts val="0"/>
              </a:spcBef>
              <a:buSzPct val="45000"/>
              <a:buFont typeface="OpenSymbol"/>
              <a:buChar char="●"/>
              <a:tabLst>
                <a:tab pos="12600" algn="l"/>
                <a:tab pos="203040" algn="l"/>
              </a:tabLst>
            </a:pPr>
            <a:r>
              <a:rPr lang="fr-FR" sz="2600" b="1">
                <a:solidFill>
                  <a:srgbClr val="1D1D1B"/>
                </a:solidFill>
                <a:latin typeface="Carlito" pitchFamily="18"/>
              </a:rPr>
              <a:t>une ferme maraîchère</a:t>
            </a:r>
            <a:r>
              <a:rPr lang="fr-FR" sz="2600">
                <a:solidFill>
                  <a:srgbClr val="1D1D1B"/>
                </a:solidFill>
                <a:latin typeface="Carlito" pitchFamily="18"/>
              </a:rPr>
              <a:t> : préserver le foncier agricole et améliorer l’autonomie alimentaire du territoire.</a:t>
            </a:r>
          </a:p>
          <a:p>
            <a:pPr lvl="0" rtl="0">
              <a:lnSpc>
                <a:spcPct val="92000"/>
              </a:lnSpc>
              <a:spcBef>
                <a:spcPts val="0"/>
              </a:spcBef>
              <a:tabLst>
                <a:tab pos="12600" algn="l"/>
                <a:tab pos="203040" algn="l"/>
              </a:tabLst>
            </a:pPr>
            <a:endParaRPr lang="fr-FR" sz="1100">
              <a:solidFill>
                <a:srgbClr val="000000"/>
              </a:solidFill>
              <a:latin typeface="Carlito" pitchFamily="18"/>
            </a:endParaRPr>
          </a:p>
          <a:p>
            <a:pPr lvl="0" rtl="0">
              <a:lnSpc>
                <a:spcPct val="92000"/>
              </a:lnSpc>
              <a:spcBef>
                <a:spcPts val="0"/>
              </a:spcBef>
              <a:buSzPct val="45000"/>
              <a:buFont typeface="OpenSymbol"/>
              <a:buChar char="●"/>
              <a:tabLst>
                <a:tab pos="12600" algn="l"/>
                <a:tab pos="203040" algn="l"/>
              </a:tabLst>
            </a:pPr>
            <a:r>
              <a:rPr lang="fr-FR" sz="2600" b="1">
                <a:solidFill>
                  <a:srgbClr val="1D1D1B"/>
                </a:solidFill>
                <a:latin typeface="Carlito" pitchFamily="18"/>
              </a:rPr>
              <a:t>une nouvelle école </a:t>
            </a:r>
            <a:r>
              <a:rPr lang="fr-FR" sz="2600">
                <a:solidFill>
                  <a:srgbClr val="1D1D1B"/>
                </a:solidFill>
                <a:latin typeface="Carlito" pitchFamily="18"/>
              </a:rPr>
              <a:t>: privilégier la rénovation &gt; limiter l'artificialisation des sols.</a:t>
            </a:r>
          </a:p>
          <a:p>
            <a:pPr lvl="0" rtl="0">
              <a:lnSpc>
                <a:spcPct val="92000"/>
              </a:lnSpc>
              <a:spcBef>
                <a:spcPts val="0"/>
              </a:spcBef>
              <a:tabLst>
                <a:tab pos="12600" algn="l"/>
                <a:tab pos="203040" algn="l"/>
              </a:tabLst>
            </a:pPr>
            <a:endParaRPr lang="fr-FR" sz="1100">
              <a:solidFill>
                <a:srgbClr val="000000"/>
              </a:solidFill>
              <a:latin typeface="Carlito" pitchFamily="18"/>
            </a:endParaRPr>
          </a:p>
          <a:p>
            <a:pPr lvl="0" rtl="0">
              <a:lnSpc>
                <a:spcPct val="92000"/>
              </a:lnSpc>
              <a:spcBef>
                <a:spcPts val="0"/>
              </a:spcBef>
              <a:buSzPct val="45000"/>
              <a:buFont typeface="OpenSymbol"/>
              <a:buChar char="●"/>
              <a:tabLst>
                <a:tab pos="12600" algn="l"/>
                <a:tab pos="203040" algn="l"/>
              </a:tabLst>
            </a:pPr>
            <a:r>
              <a:rPr lang="fr-FR" sz="2600">
                <a:solidFill>
                  <a:srgbClr val="1D1D1B"/>
                </a:solidFill>
                <a:latin typeface="Carlito" pitchFamily="18"/>
              </a:rPr>
              <a:t>un </a:t>
            </a:r>
            <a:r>
              <a:rPr lang="fr-FR" sz="2600" b="1">
                <a:solidFill>
                  <a:srgbClr val="1D1D1B"/>
                </a:solidFill>
                <a:latin typeface="Carlito" pitchFamily="18"/>
              </a:rPr>
              <a:t>parc public</a:t>
            </a:r>
            <a:r>
              <a:rPr lang="fr-FR" sz="2600">
                <a:solidFill>
                  <a:srgbClr val="1D1D1B"/>
                </a:solidFill>
                <a:latin typeface="Carlito" pitchFamily="18"/>
              </a:rPr>
              <a:t> paysager.</a:t>
            </a:r>
          </a:p>
          <a:p>
            <a:pPr lvl="0" rtl="0">
              <a:lnSpc>
                <a:spcPct val="92000"/>
              </a:lnSpc>
              <a:spcBef>
                <a:spcPts val="0"/>
              </a:spcBef>
              <a:tabLst>
                <a:tab pos="12600" algn="l"/>
                <a:tab pos="203040" algn="l"/>
              </a:tabLst>
            </a:pPr>
            <a:endParaRPr lang="fr-FR" sz="1100">
              <a:solidFill>
                <a:srgbClr val="000000"/>
              </a:solidFill>
              <a:latin typeface="Carlito" pitchFamily="18"/>
            </a:endParaRPr>
          </a:p>
          <a:p>
            <a:pPr lvl="0" rtl="0">
              <a:lnSpc>
                <a:spcPct val="92000"/>
              </a:lnSpc>
              <a:spcBef>
                <a:spcPts val="0"/>
              </a:spcBef>
              <a:buSzPct val="45000"/>
              <a:buFont typeface="OpenSymbol"/>
              <a:buChar char="●"/>
              <a:tabLst>
                <a:tab pos="12600" algn="l"/>
                <a:tab pos="203040" algn="l"/>
              </a:tabLst>
            </a:pPr>
            <a:r>
              <a:rPr lang="fr-FR" sz="2600">
                <a:solidFill>
                  <a:srgbClr val="1D1D1B"/>
                </a:solidFill>
                <a:latin typeface="Carlito" pitchFamily="18"/>
              </a:rPr>
              <a:t>relier la ville par des</a:t>
            </a:r>
            <a:r>
              <a:rPr lang="fr-FR" sz="2600" b="1">
                <a:solidFill>
                  <a:srgbClr val="1D1D1B"/>
                </a:solidFill>
                <a:latin typeface="Carlito" pitchFamily="18"/>
              </a:rPr>
              <a:t> cheminements doux : </a:t>
            </a:r>
            <a:r>
              <a:rPr lang="fr-FR" sz="2600">
                <a:solidFill>
                  <a:srgbClr val="1D1D1B"/>
                </a:solidFill>
                <a:latin typeface="Carlito" pitchFamily="18"/>
              </a:rPr>
              <a:t>protéger ce poumon vert au coeur de la ville.</a:t>
            </a: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44F1D1C9-C07C-A8FC-B3C0-331D622D32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821920" y="1152000"/>
            <a:ext cx="4186079" cy="43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F1021F29-9FC5-3261-3BD7-FC9B4731B28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8360" y="-216000"/>
            <a:ext cx="9071640" cy="946440"/>
          </a:xfrm>
        </p:spPr>
        <p:txBody>
          <a:bodyPr vert="horz"/>
          <a:lstStyle/>
          <a:p>
            <a:pPr lvl="0" rtl="0"/>
            <a:r>
              <a:rPr lang="fr-FR" b="1"/>
              <a:t>Aménager durablement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64</Words>
  <Application>Microsoft Office PowerPoint</Application>
  <PresentationFormat>Grand écran</PresentationFormat>
  <Paragraphs>12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Carlito</vt:lpstr>
      <vt:lpstr>Liberation Sans</vt:lpstr>
      <vt:lpstr>Liberation Serif</vt:lpstr>
      <vt:lpstr>OpenSymbol</vt:lpstr>
      <vt:lpstr>Arial</vt:lpstr>
      <vt:lpstr>Calibri</vt:lpstr>
      <vt:lpstr>Standard</vt:lpstr>
      <vt:lpstr>Présentation PowerPoint</vt:lpstr>
      <vt:lpstr>Présentation PowerPoint</vt:lpstr>
      <vt:lpstr>Aménager durablement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Legrand</dc:creator>
  <cp:lastModifiedBy>Damien LEGRAND</cp:lastModifiedBy>
  <cp:revision>2</cp:revision>
  <dcterms:created xsi:type="dcterms:W3CDTF">2024-01-16T09:50:39Z</dcterms:created>
  <dcterms:modified xsi:type="dcterms:W3CDTF">2024-01-22T15:41:09Z</dcterms:modified>
</cp:coreProperties>
</file>